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6" r:id="rId6"/>
    <p:sldId id="258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000" b="1" dirty="0">
                <a:solidFill>
                  <a:schemeClr val="accent5"/>
                </a:solidFill>
              </a:rPr>
              <a:t>FRAGILITY ANALYSIS BASED ON ACCELERATION AND STRUCTURAL DUCTILITY DAMAGE INDEX WITH INCREMENTAL DYNAMIC ANALYSIS (IDA) OF A SINGLE-DEGREE-OF-FREEDOM (SDOF) SYSTEM UTILIZING 100 GROUND MOTIONS IN OPENSEES</a:t>
            </a:r>
          </a:p>
          <a:p>
            <a:pPr algn="ctr"/>
            <a:r>
              <a:rPr lang="en-US" sz="5000" b="1" dirty="0">
                <a:solidFill>
                  <a:schemeClr val="accent5"/>
                </a:solidFill>
              </a:rPr>
              <a:t>(PARALLEL COMPUTING VERSION )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C105-A9A7-8415-C4B6-612A79A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39147-2ADD-043E-9DF4-BF6C8FC0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ECB-A4BA-36E3-CFA5-09C8755E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a graph of a earthquake&#10;&#10;AI-generated content may be incorrect.">
            <a:extLst>
              <a:ext uri="{FF2B5EF4-FFF2-40B4-BE49-F238E27FC236}">
                <a16:creationId xmlns:a16="http://schemas.microsoft.com/office/drawing/2014/main" id="{6E87BC5B-0E15-95A1-22EA-7F417EA3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936497"/>
            <a:ext cx="771564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24D0-8A23-1434-1CA8-DEC3D148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1B7A0-F253-05AA-A636-E4F8600F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2FA3-C5C9-7EEC-59E4-E37C81ED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A28A339-CC90-095F-45F5-741FBE56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1" y="0"/>
            <a:ext cx="1033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AAA8A-3BDB-87D5-FBF0-0B1FCCDF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79" y="956423"/>
            <a:ext cx="5205412" cy="494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588F-BD52-FC93-B139-6E1DA312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83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words&#10;&#10;AI-generated content may be incorrect.">
            <a:extLst>
              <a:ext uri="{FF2B5EF4-FFF2-40B4-BE49-F238E27FC236}">
                <a16:creationId xmlns:a16="http://schemas.microsoft.com/office/drawing/2014/main" id="{E4C3F518-02E5-BAF3-B2C3-10659662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085975"/>
            <a:ext cx="85248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5B33-FE65-F366-A7AF-FED24F27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F737E5-5177-719D-25E2-9CAE986D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71"/>
            <a:ext cx="12192000" cy="6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6DEE-05F5-6F69-1276-B6927760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E79A5F-EAE4-7064-F003-993F5472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02"/>
            <a:ext cx="12192000" cy="66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9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CDF46-10CD-2617-2D90-ACB29635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colored lines&#10;&#10;AI-generated content may be incorrect.">
            <a:extLst>
              <a:ext uri="{FF2B5EF4-FFF2-40B4-BE49-F238E27FC236}">
                <a16:creationId xmlns:a16="http://schemas.microsoft.com/office/drawing/2014/main" id="{81052620-E391-D00F-05C9-0ACB4CB4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8B-6E38-437C-3068-B845442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many colored lines&#10;&#10;AI-generated content may be incorrect.">
            <a:extLst>
              <a:ext uri="{FF2B5EF4-FFF2-40B4-BE49-F238E27FC236}">
                <a16:creationId xmlns:a16="http://schemas.microsoft.com/office/drawing/2014/main" id="{8DC0B49F-53D3-35C0-EDDC-68071AF8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A5D6-30CC-2C13-1F9C-D72363F5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84315C0-B477-397F-0065-4D246098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FDC-DAF9-A547-EB2B-DF347820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AF939-52B1-8E83-76DD-F10CC19B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81" y="0"/>
            <a:ext cx="824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58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51</cp:revision>
  <cp:lastPrinted>2025-12-04T16:25:27Z</cp:lastPrinted>
  <dcterms:created xsi:type="dcterms:W3CDTF">2025-07-19T22:10:00Z</dcterms:created>
  <dcterms:modified xsi:type="dcterms:W3CDTF">2025-12-13T06:00:07Z</dcterms:modified>
</cp:coreProperties>
</file>